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Old Standard TT" panose="020B0604020202020204" charset="0"/>
      <p:regular r:id="rId14"/>
      <p:bold r:id="rId15"/>
      <p:italic r:id="rId16"/>
    </p:embeddedFont>
    <p:embeddedFont>
      <p:font typeface="Playfair Display" panose="020B0604020202020204" charset="0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CNm0EdHDiHuA9lQICSnLzB2C9ihKRqaZwH-vXOk4jZI/ed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docs.google.com/forms/d/1QOx3_clrjB2M9HWeyGp0uP_dQvPmlinAK8zMEXarkWE/ed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1l8YIKWetSEU962hmcBkprKCXW7QQfNXC56nkhECwdSQ/edit" TargetMode="External"/><Relationship Id="rId3" Type="http://schemas.openxmlformats.org/officeDocument/2006/relationships/hyperlink" Target="https://docs.google.com/forms/d/1jLwOiK6qasnLupCeS80U8utV1_dEtHUEXTzy4qDqJu8/edit" TargetMode="External"/><Relationship Id="rId7" Type="http://schemas.openxmlformats.org/officeDocument/2006/relationships/hyperlink" Target="https://docs.google.com/forms/d/1Yf6ZF-DhgvLPdhMlqxysAof3b8P7WuXtYGdgJpMNhw0/ed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forms/d/1fQBV-2miNO3WNg8I7c_lisqHn7fVIqoGvkf9WFqb6_4/edit" TargetMode="External"/><Relationship Id="rId5" Type="http://schemas.openxmlformats.org/officeDocument/2006/relationships/hyperlink" Target="https://docs.google.com/forms/d/1sEgkCCAEvO1UqBeXhaCRBNt-kDO3pxJislqPeGCMraQ/edit" TargetMode="External"/><Relationship Id="rId4" Type="http://schemas.openxmlformats.org/officeDocument/2006/relationships/hyperlink" Target="https://docs.google.com/forms/d/1rreyn2HiLdhBSdIY__OhP7q47-n8is5m9YGI61vhmXg/edit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Planning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Deployment Plans I.D. &amp; I.J.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Administration - Spring 2018</a:t>
            </a:r>
            <a:endParaRPr/>
          </a:p>
        </p:txBody>
      </p:sp>
      <p:pic>
        <p:nvPicPr>
          <p:cNvPr id="61" name="Shape 61" descr="Macintosh HD:Users:sparks:Desktop:Unknown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550" y="259075"/>
            <a:ext cx="2543175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Survey Links</a:t>
            </a:r>
            <a:endParaRPr sz="3600" b="1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48755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Parent and Community Survey - English</a:t>
            </a:r>
            <a:endParaRPr sz="30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Parent and Community Survey - Spanish</a:t>
            </a:r>
            <a:endParaRPr sz="3000"/>
          </a:p>
        </p:txBody>
      </p:sp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2725" y="3105175"/>
            <a:ext cx="1779575" cy="17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549200" y="470000"/>
            <a:ext cx="6224323" cy="8549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Questions?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225" y="1778475"/>
            <a:ext cx="4567726" cy="30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Measurable Objective I.D</a:t>
            </a:r>
            <a:endParaRPr sz="360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68200" y="15978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FF"/>
                </a:solidFill>
              </a:rPr>
              <a:t>Student perceptions regarding personalized learning will positively increase as measured by the student instructional and learning environment survey.</a:t>
            </a:r>
            <a:endParaRPr sz="3000">
              <a:solidFill>
                <a:srgbClr val="0000FF"/>
              </a:solidFill>
            </a:endParaRPr>
          </a:p>
        </p:txBody>
      </p:sp>
      <p:pic>
        <p:nvPicPr>
          <p:cNvPr id="68" name="Shape 68" descr="... plan projects objectiv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7350" y="2926100"/>
            <a:ext cx="2012675" cy="20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Strategy</a:t>
            </a:r>
            <a:endParaRPr sz="3600"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65450" y="12760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I.11 - Create and administer student instructional and learning environment survey to assess student perceptions.</a:t>
            </a:r>
            <a:endParaRPr sz="30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75" name="Shape 75" descr="Connect, Jigsaw, Strategy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525" y="2977100"/>
            <a:ext cx="2788399" cy="18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3EB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20950" y="64738"/>
            <a:ext cx="62451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Survey Administration Timeline</a:t>
            </a:r>
            <a:endParaRPr sz="360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16000"/>
            <a:ext cx="85206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Survey window:   </a:t>
            </a:r>
            <a:r>
              <a:rPr lang="en" sz="2800" b="1"/>
              <a:t>March 1 - March 30, 2018</a:t>
            </a:r>
            <a:endParaRPr sz="2800" b="1"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Survey links can be uploaded into Canvas or posted on the website for accessibility.</a:t>
            </a:r>
            <a:endParaRPr sz="2800"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Survey Results Collected:  </a:t>
            </a:r>
            <a:r>
              <a:rPr lang="en" sz="2800" b="1"/>
              <a:t>April 2, 2018</a:t>
            </a:r>
            <a:endParaRPr sz="2800" b="1"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Data Analysis &amp; Review:  April / May, 2018</a:t>
            </a:r>
            <a:endParaRPr sz="2800"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Yearly Report - presented to SPAC / principals - July/August, 2018.</a:t>
            </a:r>
            <a:endParaRPr sz="2800"/>
          </a:p>
          <a:p>
            <a:pPr marL="2743200" lvl="0" indent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/>
              <a:t> </a:t>
            </a:r>
            <a:endParaRPr sz="2800"/>
          </a:p>
        </p:txBody>
      </p:sp>
      <p:pic>
        <p:nvPicPr>
          <p:cNvPr id="82" name="Shape 82" descr="surve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350" y="117525"/>
            <a:ext cx="1647726" cy="10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97125" y="235375"/>
            <a:ext cx="89298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/>
              <a:t>Survey Links - I.D. Student Perception Survey</a:t>
            </a:r>
            <a:endParaRPr sz="33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3445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hlinkClick r:id="rId3"/>
              </a:rPr>
              <a:t>Elementary -  Student Perception Survey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hlinkClick r:id="rId4"/>
              </a:rPr>
              <a:t>Elementary - Student Perception Survey - Spanish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hlinkClick r:id="rId5"/>
              </a:rPr>
              <a:t>Middle - Student Perception Survey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hlinkClick r:id="rId6"/>
              </a:rPr>
              <a:t>Middle - Student Perception Survey - Spanish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hlinkClick r:id="rId7"/>
              </a:rPr>
              <a:t>High - Student Perception Survey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 u="sng">
                <a:solidFill>
                  <a:schemeClr val="hlink"/>
                </a:solidFill>
                <a:hlinkClick r:id="rId8"/>
              </a:rPr>
              <a:t>High - Student Perception Survey - Spanish</a:t>
            </a:r>
            <a:endParaRPr sz="2400" b="1"/>
          </a:p>
        </p:txBody>
      </p:sp>
      <p:pic>
        <p:nvPicPr>
          <p:cNvPr id="89" name="Shape 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98150" y="3002250"/>
            <a:ext cx="1931276" cy="193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Project Deployment Plan I.J.</a:t>
            </a:r>
            <a:endParaRPr b="1"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2.22.18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Shape 96" descr="Macintosh HD:Users:sparks:Desktop:Unknown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550" y="133575"/>
            <a:ext cx="2543175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Measurable Objective I.J.</a:t>
            </a:r>
            <a:endParaRPr sz="3600" b="1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Parent and community perceptions regarding student character will positively increase as measured by the parent and community survey.  Baseline to be established in 2017-18.</a:t>
            </a:r>
            <a:endParaRPr sz="3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03" name="Shape 103" descr="... plan projects objectiv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5900" y="3005025"/>
            <a:ext cx="2012675" cy="20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Strategies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245900" y="12637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1.24 - Integrate character education and civic engagement with NC State Standard Course of Study.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1.25 - Schools will collaborate to provide parental engagement opportunities that promote positive community involvement for students, staff, parents, and community stakeholders.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1.26 - Develop a parent and community survey to gauge perceptions surrounding student character and citizenship.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1.27 - Analyze the results of the parent and community survey to determine needs and next steps.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Survey Administration Timeline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303175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Survey window:   </a:t>
            </a:r>
            <a:r>
              <a:rPr lang="en" sz="2400" b="1">
                <a:latin typeface="Playfair Display"/>
                <a:ea typeface="Playfair Display"/>
                <a:cs typeface="Playfair Display"/>
                <a:sym typeface="Playfair Display"/>
              </a:rPr>
              <a:t>March 1 - 30, 2018</a:t>
            </a:r>
            <a:endParaRPr sz="24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Survey links will be distributed via school websites and paper copies at local community and faith based agencies.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Survey Results Collected:  </a:t>
            </a:r>
            <a:r>
              <a:rPr lang="en" sz="2400" b="1">
                <a:latin typeface="Playfair Display"/>
                <a:ea typeface="Playfair Display"/>
                <a:cs typeface="Playfair Display"/>
                <a:sym typeface="Playfair Display"/>
              </a:rPr>
              <a:t>April, 2018</a:t>
            </a:r>
            <a:endParaRPr sz="24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Data Analysis &amp; Review:  </a:t>
            </a:r>
            <a:r>
              <a:rPr lang="en" sz="2400" b="1">
                <a:latin typeface="Playfair Display"/>
                <a:ea typeface="Playfair Display"/>
                <a:cs typeface="Playfair Display"/>
                <a:sym typeface="Playfair Display"/>
              </a:rPr>
              <a:t>April/May, 2018</a:t>
            </a:r>
            <a:endParaRPr sz="24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Yearly Report - presented to SPAC / principals - </a:t>
            </a:r>
            <a:r>
              <a:rPr lang="en" sz="2400" b="1">
                <a:latin typeface="Playfair Display"/>
                <a:ea typeface="Playfair Display"/>
                <a:cs typeface="Playfair Display"/>
                <a:sym typeface="Playfair Display"/>
              </a:rPr>
              <a:t>July/August, 2018</a:t>
            </a:r>
            <a:endParaRPr sz="24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" name="Shape 116" descr="surve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350" y="117525"/>
            <a:ext cx="1647726" cy="10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On-screen Show (16:9)</PresentationFormat>
  <Paragraphs>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Old Standard TT</vt:lpstr>
      <vt:lpstr>Arial</vt:lpstr>
      <vt:lpstr>Playfair Display</vt:lpstr>
      <vt:lpstr>Oswald</vt:lpstr>
      <vt:lpstr>Paperback</vt:lpstr>
      <vt:lpstr>Strategic Planning</vt:lpstr>
      <vt:lpstr>Measurable Objective I.D</vt:lpstr>
      <vt:lpstr>Strategy</vt:lpstr>
      <vt:lpstr>Survey Administration Timeline</vt:lpstr>
      <vt:lpstr>Survey Links - I.D. Student Perception Survey </vt:lpstr>
      <vt:lpstr>Project Deployment Plan I.J.</vt:lpstr>
      <vt:lpstr>Measurable Objective I.J.</vt:lpstr>
      <vt:lpstr>Strategies</vt:lpstr>
      <vt:lpstr>Survey Administration Timeline</vt:lpstr>
      <vt:lpstr>Survey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</dc:title>
  <dc:creator>Jan McGuire</dc:creator>
  <cp:lastModifiedBy>Jan McGuire</cp:lastModifiedBy>
  <cp:revision>1</cp:revision>
  <dcterms:modified xsi:type="dcterms:W3CDTF">2018-02-22T12:49:22Z</dcterms:modified>
</cp:coreProperties>
</file>